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>
      <p:cViewPr>
        <p:scale>
          <a:sx n="80" d="100"/>
          <a:sy n="80" d="100"/>
        </p:scale>
        <p:origin x="-2490" y="-8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718"/>
    </p:cViewPr>
  </p:sorter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8234</TotalTime>
  <Words>996</Words>
  <Application>Microsoft Office PowerPoint</Application>
  <PresentationFormat>On-screen Show (4:3)</PresentationFormat>
  <Paragraphs>208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Bisphosphonates: statistical analysis plan</vt:lpstr>
      <vt:lpstr>Primary subgroup analyses</vt:lpstr>
      <vt:lpstr>Other planned subgroup analyses</vt:lpstr>
      <vt:lpstr>Data received: 18,766 women</vt:lpstr>
      <vt:lpstr>Bisphosphonates: Recurrence</vt:lpstr>
      <vt:lpstr>Bisphosphonates: mortality</vt:lpstr>
      <vt:lpstr>Primary subgroup analyses</vt:lpstr>
      <vt:lpstr>Subgroup analyses by site of recurrence</vt:lpstr>
      <vt:lpstr>BSP: Local and contralateral recurrence</vt:lpstr>
      <vt:lpstr>Primary subgroup analyses</vt:lpstr>
      <vt:lpstr>BSP: site of distant recurrence</vt:lpstr>
      <vt:lpstr>Subgroup analyses by site of recurrence</vt:lpstr>
      <vt:lpstr>Primary subgroup analyses</vt:lpstr>
      <vt:lpstr>AZURE (hypothesis generating trial): Effects of zoledronic acid on Invasive DFS by Menopausal Status</vt:lpstr>
      <vt:lpstr>EBCTCG meta-analysis of bone recurrence by menopause: all trials </vt:lpstr>
      <vt:lpstr>Bone recurrence by age: all trials</vt:lpstr>
      <vt:lpstr>Bone recurrence by menopause and age</vt:lpstr>
      <vt:lpstr>Bone recurrence by menopausal status</vt:lpstr>
      <vt:lpstr>Non-bone distant recurrence by menopause</vt:lpstr>
      <vt:lpstr>Any distant recurrence by menopause</vt:lpstr>
      <vt:lpstr>Breast cancer mortality by menopausal status</vt:lpstr>
      <vt:lpstr>Primary subgroup analyses</vt:lpstr>
      <vt:lpstr>Bone recurrence by bisphosphonate type</vt:lpstr>
      <vt:lpstr>Other subgroup analyses </vt:lpstr>
      <vt:lpstr>Bone recurrence by BSP dose, duration, absence/presence of chemotherapy</vt:lpstr>
      <vt:lpstr>Bone recurrence by year of follow-up</vt:lpstr>
      <vt:lpstr>Bone recurrence by ER, nodal status and grade</vt:lpstr>
      <vt:lpstr>Non-breast cancer events</vt:lpstr>
      <vt:lpstr>Bisphosphonates – conclusions*</vt:lpstr>
      <vt:lpstr>Acknowledgements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Cohort 1</dc:title>
  <dc:creator>richardg</dc:creator>
  <cp:lastModifiedBy>Rosie Bradley</cp:lastModifiedBy>
  <cp:revision>174</cp:revision>
  <cp:lastPrinted>2015-09-22T09:31:12Z</cp:lastPrinted>
  <dcterms:created xsi:type="dcterms:W3CDTF">2012-12-06T03:06:18Z</dcterms:created>
  <dcterms:modified xsi:type="dcterms:W3CDTF">2015-09-22T14:45:51Z</dcterms:modified>
</cp:coreProperties>
</file>